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6" d="100"/>
          <a:sy n="66" d="100"/>
        </p:scale>
        <p:origin x="-61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E5D6-5631-4CC4-B6D4-D4121A499965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AFCE-6B81-4588-A93A-C4C414037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3650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E5D6-5631-4CC4-B6D4-D4121A499965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AFCE-6B81-4588-A93A-C4C414037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635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E5D6-5631-4CC4-B6D4-D4121A499965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AFCE-6B81-4588-A93A-C4C414037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9642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E5D6-5631-4CC4-B6D4-D4121A499965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AFCE-6B81-4588-A93A-C4C414037B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67940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E5D6-5631-4CC4-B6D4-D4121A499965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AFCE-6B81-4588-A93A-C4C414037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2440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E5D6-5631-4CC4-B6D4-D4121A499965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AFCE-6B81-4588-A93A-C4C414037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9936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E5D6-5631-4CC4-B6D4-D4121A499965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AFCE-6B81-4588-A93A-C4C414037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0211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E5D6-5631-4CC4-B6D4-D4121A499965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AFCE-6B81-4588-A93A-C4C414037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8717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E5D6-5631-4CC4-B6D4-D4121A499965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AFCE-6B81-4588-A93A-C4C414037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712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E5D6-5631-4CC4-B6D4-D4121A499965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AFCE-6B81-4588-A93A-C4C414037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393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E5D6-5631-4CC4-B6D4-D4121A499965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AFCE-6B81-4588-A93A-C4C414037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5489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E5D6-5631-4CC4-B6D4-D4121A499965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AFCE-6B81-4588-A93A-C4C414037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3842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E5D6-5631-4CC4-B6D4-D4121A499965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AFCE-6B81-4588-A93A-C4C414037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855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E5D6-5631-4CC4-B6D4-D4121A499965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AFCE-6B81-4588-A93A-C4C414037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4363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E5D6-5631-4CC4-B6D4-D4121A499965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AFCE-6B81-4588-A93A-C4C414037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4187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E5D6-5631-4CC4-B6D4-D4121A499965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AFCE-6B81-4588-A93A-C4C414037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7446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E5D6-5631-4CC4-B6D4-D4121A499965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AFCE-6B81-4588-A93A-C4C414037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2939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A1CE5D6-5631-4CC4-B6D4-D4121A499965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584AFCE-6B81-4588-A93A-C4C414037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34861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5100" y="1752600"/>
            <a:ext cx="8915399" cy="2262781"/>
          </a:xfrm>
        </p:spPr>
        <p:txBody>
          <a:bodyPr>
            <a:normAutofit/>
          </a:bodyPr>
          <a:lstStyle/>
          <a:p>
            <a:pPr algn="l"/>
            <a:r>
              <a:rPr lang="ru-RU" i="1" dirty="0" smtClean="0"/>
              <a:t>175 </a:t>
            </a:r>
            <a:r>
              <a:rPr lang="ru-RU" i="1" dirty="0" err="1" smtClean="0"/>
              <a:t>летия</a:t>
            </a:r>
            <a:r>
              <a:rPr lang="ru-RU" i="1" dirty="0" smtClean="0"/>
              <a:t>  </a:t>
            </a:r>
            <a:r>
              <a:rPr lang="ru-RU" i="1" dirty="0" smtClean="0"/>
              <a:t>г.Атбасар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46200" y="3195675"/>
            <a:ext cx="9144000" cy="754025"/>
          </a:xfrm>
        </p:spPr>
        <p:txBody>
          <a:bodyPr>
            <a:normAutofit fontScale="77500" lnSpcReduction="20000"/>
          </a:bodyPr>
          <a:lstStyle/>
          <a:p>
            <a:r>
              <a:rPr lang="ru-RU" smtClean="0"/>
              <a:t>Сделала </a:t>
            </a:r>
            <a:r>
              <a:rPr lang="ru-RU" dirty="0" err="1" smtClean="0"/>
              <a:t>презинтацию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dirty="0" smtClean="0"/>
              <a:t>Мустафина Альбина</a:t>
            </a:r>
            <a:endParaRPr lang="ru-RU" dirty="0"/>
          </a:p>
        </p:txBody>
      </p:sp>
      <p:pic>
        <p:nvPicPr>
          <p:cNvPr id="5" name="песня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049000" y="5892800"/>
            <a:ext cx="9652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955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31679"/>
            <a:ext cx="10353761" cy="1326321"/>
          </a:xfrm>
        </p:spPr>
        <p:txBody>
          <a:bodyPr>
            <a:normAutofit/>
          </a:bodyPr>
          <a:lstStyle/>
          <a:p>
            <a:r>
              <a:rPr lang="ru-RU" sz="1800" dirty="0">
                <a:effectLst/>
              </a:rPr>
              <a:t>Самый холодный город страны (именно в Атбасаре был зафиксирован абсолютный для Казахстана минимум - минус 57,2 градуса Цельсия).</a:t>
            </a:r>
            <a:br>
              <a:rPr lang="ru-RU" sz="1800" dirty="0">
                <a:effectLst/>
              </a:rPr>
            </a:br>
            <a:r>
              <a:rPr lang="ru-RU" sz="1800" dirty="0"/>
              <a:t>Родина автора трилогии "Кочевники" Ильяса </a:t>
            </a:r>
            <a:r>
              <a:rPr lang="ru-RU" sz="1800" dirty="0" err="1"/>
              <a:t>Есенберлина</a:t>
            </a:r>
            <a:r>
              <a:rPr lang="ru-RU" sz="1800" dirty="0"/>
              <a:t>.</a:t>
            </a:r>
            <a:br>
              <a:rPr lang="ru-RU" sz="1800" dirty="0"/>
            </a:br>
            <a:r>
              <a:rPr lang="ru-RU" sz="1800" dirty="0"/>
              <a:t>Город, лежащий на той же широте, что и Лондон.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0353762" cy="3695136"/>
          </a:xfrm>
        </p:spPr>
        <p:txBody>
          <a:bodyPr/>
          <a:lstStyle/>
          <a:p>
            <a:r>
              <a:rPr lang="ru-RU" dirty="0"/>
              <a:t>Еще пять лет назад Атбасар выглядел так, словно забыл, что является городом. Сейчас он приходит в себя - благодаря вниманию и инвестициям, которые возникли благодаря празднованию 100-летия со дня рождения самого известного выходца из Атбасара - писателя </a:t>
            </a:r>
            <a:r>
              <a:rPr lang="ru-RU" b="1" dirty="0"/>
              <a:t>Ильяса </a:t>
            </a:r>
            <a:r>
              <a:rPr lang="ru-RU" b="1" dirty="0" err="1"/>
              <a:t>Есенберлина</a:t>
            </a:r>
            <a:r>
              <a:rPr lang="ru-RU" dirty="0"/>
              <a:t>, и Государственной программе развития регионов (2015 - 2020). А вкрапления как более давней, так и более свежей истории в его по-прежнему советском облике делают Атбасар особенно колоритным.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0300" y="3186464"/>
            <a:ext cx="4178300" cy="231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6426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21199"/>
            <a:ext cx="12192000" cy="233680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Атбасар </a:t>
            </a:r>
            <a:r>
              <a:rPr lang="ru-RU" sz="2000" dirty="0"/>
              <a:t>появился на карте в 1830-х годах как пограничный пункт №96. Он охранял торговые караваны, которые шли из Средней Азии в Петропавловск и Омск. В связи с народно-освободительным движением в 1837 году (под предводительством </a:t>
            </a:r>
            <a:r>
              <a:rPr lang="ru-RU" sz="2000" dirty="0" err="1"/>
              <a:t>Кенесары</a:t>
            </a:r>
            <a:r>
              <a:rPr lang="ru-RU" sz="2000" dirty="0"/>
              <a:t> </a:t>
            </a:r>
            <a:r>
              <a:rPr lang="ru-RU" sz="2000" dirty="0" err="1"/>
              <a:t>Касымова</a:t>
            </a:r>
            <a:r>
              <a:rPr lang="ru-RU" sz="2000" dirty="0"/>
              <a:t>) царское правительство усилило пограничный пункт казачьими войсками. В 1843 году Император Всероссийский Николай I одобрил строительство станицы </a:t>
            </a:r>
            <a:r>
              <a:rPr lang="ru-RU" sz="2000" dirty="0" err="1"/>
              <a:t>Атбасарской</a:t>
            </a:r>
            <a:r>
              <a:rPr lang="ru-RU" sz="2000" dirty="0"/>
              <a:t>. В 1878 году она была переименована в город Атбасар и стала административным центром </a:t>
            </a:r>
            <a:r>
              <a:rPr lang="ru-RU" sz="2000" dirty="0" err="1"/>
              <a:t>Атбасарского</a:t>
            </a:r>
            <a:r>
              <a:rPr lang="ru-RU" sz="2000" dirty="0"/>
              <a:t> уезда.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4453467"/>
          </a:xfrm>
        </p:spPr>
      </p:pic>
    </p:spTree>
    <p:extLst>
      <p:ext uri="{BB962C8B-B14F-4D97-AF65-F5344CB8AC3E}">
        <p14:creationId xmlns:p14="http://schemas.microsoft.com/office/powerpoint/2010/main" xmlns="" val="1959009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377831"/>
            <a:ext cx="10353762" cy="3695136"/>
          </a:xfrm>
        </p:spPr>
        <p:txBody>
          <a:bodyPr/>
          <a:lstStyle/>
          <a:p>
            <a:r>
              <a:rPr lang="ru-RU" dirty="0"/>
              <a:t>«Атбасар» происходит от </a:t>
            </a:r>
            <a:r>
              <a:rPr lang="ru-RU" i="1" dirty="0" err="1"/>
              <a:t>ат</a:t>
            </a:r>
            <a:r>
              <a:rPr lang="ru-RU" i="1" dirty="0"/>
              <a:t> </a:t>
            </a:r>
            <a:r>
              <a:rPr lang="ru-RU" i="1" dirty="0" err="1"/>
              <a:t>басқан</a:t>
            </a:r>
            <a:r>
              <a:rPr lang="ru-RU" dirty="0"/>
              <a:t>, то есть «где конь ступил». Согласно легенде, </a:t>
            </a:r>
            <a:r>
              <a:rPr lang="ru-RU" dirty="0" err="1"/>
              <a:t>жырау</a:t>
            </a:r>
            <a:r>
              <a:rPr lang="ru-RU" dirty="0"/>
              <a:t> </a:t>
            </a:r>
            <a:r>
              <a:rPr lang="ru-RU" b="1" dirty="0" err="1"/>
              <a:t>Асан</a:t>
            </a:r>
            <a:r>
              <a:rPr lang="ru-RU" b="1" dirty="0"/>
              <a:t> </a:t>
            </a:r>
            <a:r>
              <a:rPr lang="ru-RU" b="1" dirty="0" err="1"/>
              <a:t>Кайгы</a:t>
            </a:r>
            <a:r>
              <a:rPr lang="ru-RU" dirty="0"/>
              <a:t> (</a:t>
            </a:r>
            <a:r>
              <a:rPr lang="ru-RU" dirty="0" err="1"/>
              <a:t>Асан</a:t>
            </a:r>
            <a:r>
              <a:rPr lang="ru-RU" dirty="0"/>
              <a:t> Печальный) в поисках </a:t>
            </a:r>
            <a:r>
              <a:rPr lang="ru-RU" i="1" dirty="0" err="1"/>
              <a:t>жерұйық</a:t>
            </a:r>
            <a:r>
              <a:rPr lang="ru-RU" i="1" dirty="0"/>
              <a:t> (</a:t>
            </a:r>
            <a:r>
              <a:rPr lang="ru-RU" dirty="0"/>
              <a:t>«Земли обетованной»), стреножил коня у устья </a:t>
            </a:r>
            <a:r>
              <a:rPr lang="ru-RU" b="1" dirty="0"/>
              <a:t>реки Есиль/Ишим</a:t>
            </a:r>
            <a:r>
              <a:rPr lang="ru-RU" dirty="0"/>
              <a:t>, где в нее впадает приток - </a:t>
            </a:r>
            <a:r>
              <a:rPr lang="ru-RU" b="1" dirty="0"/>
              <a:t>р. </a:t>
            </a:r>
            <a:r>
              <a:rPr lang="ru-RU" b="1" dirty="0" err="1"/>
              <a:t>Жабай</a:t>
            </a:r>
            <a:r>
              <a:rPr lang="ru-RU" dirty="0"/>
              <a:t>. И так, с этого времени место называется «где ступило копыто коня </a:t>
            </a:r>
            <a:r>
              <a:rPr lang="ru-RU" dirty="0" err="1"/>
              <a:t>Асана</a:t>
            </a:r>
            <a:r>
              <a:rPr lang="ru-RU" dirty="0"/>
              <a:t> </a:t>
            </a:r>
            <a:r>
              <a:rPr lang="ru-RU" dirty="0" err="1"/>
              <a:t>Кайгы</a:t>
            </a:r>
            <a:r>
              <a:rPr lang="ru-RU" dirty="0"/>
              <a:t>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54091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14800"/>
            <a:ext cx="12192000" cy="2743200"/>
          </a:xfrm>
        </p:spPr>
        <p:txBody>
          <a:bodyPr>
            <a:noAutofit/>
          </a:bodyPr>
          <a:lstStyle/>
          <a:p>
            <a:r>
              <a:rPr lang="ru-RU" sz="2800" i="1" dirty="0"/>
              <a:t>Житель города Атбасара Иван Одарченко стал прообразом советского солдата для монумента "Воин-освободитель", воздвигнутого в 1949 году в </a:t>
            </a:r>
            <a:r>
              <a:rPr lang="ru-RU" sz="2800" i="1" dirty="0" err="1"/>
              <a:t>Трептов</a:t>
            </a:r>
            <a:r>
              <a:rPr lang="ru-RU" sz="2800" i="1" dirty="0"/>
              <a:t>-парке в Берлине. По одной из версий, именно этот </a:t>
            </a:r>
            <a:r>
              <a:rPr lang="ru-RU" sz="2800" i="1" dirty="0" err="1"/>
              <a:t>атбасарец</a:t>
            </a:r>
            <a:r>
              <a:rPr lang="ru-RU" sz="2800" i="1" dirty="0"/>
              <a:t> позировал для бронзовой фигуры солдата Советской армии, стоящего на обломках свастики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4049987"/>
          </a:xfrm>
        </p:spPr>
      </p:pic>
    </p:spTree>
    <p:extLst>
      <p:ext uri="{BB962C8B-B14F-4D97-AF65-F5344CB8AC3E}">
        <p14:creationId xmlns:p14="http://schemas.microsoft.com/office/powerpoint/2010/main" xmlns="" val="218819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351868"/>
            <a:ext cx="12191999" cy="2506132"/>
          </a:xfrm>
        </p:spPr>
        <p:txBody>
          <a:bodyPr>
            <a:normAutofit/>
          </a:bodyPr>
          <a:lstStyle/>
          <a:p>
            <a:r>
              <a:rPr lang="ru-RU" sz="1800" dirty="0"/>
              <a:t>С началом кампании по освоению целинных земель (1954) Атбасар становится крупным агропромышленным центром области и важным железнодорожным пунктом по вывозу зерна и хлебопродуктов. Леонид Брежнев неоднократно упоминает Атбасар в своих воспоминаниях "Целина": </a:t>
            </a:r>
            <a:r>
              <a:rPr lang="ru-RU" sz="1800" i="1" dirty="0"/>
              <a:t>"Старинный, пыльный, открытый всем ветрам городишко с низкими домами и чахлой зеленью принимал эшелоны с техникой, лесом, цементом, деталями домов, полевыми вагончиками, металлом, бензином, семенами, продовольствием и товарами — принимал не только для собственных целинных хозяйств, но и для трёх смежных районов. На разгрузку эшелонов было мобилизовано всё население городка…".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4351867"/>
          </a:xfrm>
        </p:spPr>
      </p:pic>
    </p:spTree>
    <p:extLst>
      <p:ext uri="{BB962C8B-B14F-4D97-AF65-F5344CB8AC3E}">
        <p14:creationId xmlns:p14="http://schemas.microsoft.com/office/powerpoint/2010/main" xmlns="" val="1193629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47333"/>
          </a:xfrm>
        </p:spPr>
        <p:txBody>
          <a:bodyPr>
            <a:normAutofit fontScale="90000"/>
          </a:bodyPr>
          <a:lstStyle/>
          <a:p>
            <a:r>
              <a:rPr lang="ru-RU" i="1" dirty="0">
                <a:effectLst/>
              </a:rPr>
              <a:t>В честь 100-летия со дня рождения писателя на городской площади Атбасара установили памятник Ильясу </a:t>
            </a:r>
            <a:r>
              <a:rPr lang="ru-RU" i="1" dirty="0" err="1">
                <a:effectLst/>
              </a:rPr>
              <a:t>Есенберлину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84684"/>
            <a:ext cx="12192000" cy="4973316"/>
          </a:xfrm>
        </p:spPr>
      </p:pic>
    </p:spTree>
    <p:extLst>
      <p:ext uri="{BB962C8B-B14F-4D97-AF65-F5344CB8AC3E}">
        <p14:creationId xmlns:p14="http://schemas.microsoft.com/office/powerpoint/2010/main" xmlns="" val="28959589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466" y="4758267"/>
            <a:ext cx="12056533" cy="2099733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А вот и центральная площадь, со зданиями районного и городского </a:t>
            </a:r>
            <a:r>
              <a:rPr lang="ru-RU" i="1" dirty="0" err="1"/>
              <a:t>акиматов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4762501"/>
          </a:xfrm>
        </p:spPr>
      </p:pic>
    </p:spTree>
    <p:extLst>
      <p:ext uri="{BB962C8B-B14F-4D97-AF65-F5344CB8AC3E}">
        <p14:creationId xmlns:p14="http://schemas.microsoft.com/office/powerpoint/2010/main" xmlns="" val="924675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58267"/>
            <a:ext cx="12192000" cy="2099733"/>
          </a:xfrm>
        </p:spPr>
        <p:txBody>
          <a:bodyPr/>
          <a:lstStyle/>
          <a:p>
            <a:r>
              <a:rPr lang="ru-RU" i="1" dirty="0"/>
              <a:t>Надпись на конструкции "Любить природу - значит любить Родину".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4758267"/>
          </a:xfrm>
        </p:spPr>
      </p:pic>
    </p:spTree>
    <p:extLst>
      <p:ext uri="{BB962C8B-B14F-4D97-AF65-F5344CB8AC3E}">
        <p14:creationId xmlns:p14="http://schemas.microsoft.com/office/powerpoint/2010/main" xmlns="" val="356618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Глубина</Template>
  <TotalTime>54</TotalTime>
  <Words>262</Words>
  <Application>Microsoft Office PowerPoint</Application>
  <PresentationFormat>Произвольный</PresentationFormat>
  <Paragraphs>12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Глубина</vt:lpstr>
      <vt:lpstr>175 летия  г.Атбасар</vt:lpstr>
      <vt:lpstr>Самый холодный город страны (именно в Атбасаре был зафиксирован абсолютный для Казахстана минимум - минус 57,2 градуса Цельсия). Родина автора трилогии "Кочевники" Ильяса Есенберлина. Город, лежащий на той же широте, что и Лондон. </vt:lpstr>
      <vt:lpstr>Атбасар появился на карте в 1830-х годах как пограничный пункт №96. Он охранял торговые караваны, которые шли из Средней Азии в Петропавловск и Омск. В связи с народно-освободительным движением в 1837 году (под предводительством Кенесары Касымова) царское правительство усилило пограничный пункт казачьими войсками. В 1843 году Император Всероссийский Николай I одобрил строительство станицы Атбасарской. В 1878 году она была переименована в город Атбасар и стала административным центром Атбасарского уезда.</vt:lpstr>
      <vt:lpstr>Слайд 4</vt:lpstr>
      <vt:lpstr>Житель города Атбасара Иван Одарченко стал прообразом советского солдата для монумента "Воин-освободитель", воздвигнутого в 1949 году в Трептов-парке в Берлине. По одной из версий, именно этот атбасарец позировал для бронзовой фигуры солдата Советской армии, стоящего на обломках свастики</vt:lpstr>
      <vt:lpstr>С началом кампании по освоению целинных земель (1954) Атбасар становится крупным агропромышленным центром области и важным железнодорожным пунктом по вывозу зерна и хлебопродуктов. Леонид Брежнев неоднократно упоминает Атбасар в своих воспоминаниях "Целина": "Старинный, пыльный, открытый всем ветрам городишко с низкими домами и чахлой зеленью принимал эшелоны с техникой, лесом, цементом, деталями домов, полевыми вагончиками, металлом, бензином, семенами, продовольствием и товарами — принимал не только для собственных целинных хозяйств, но и для трёх смежных районов. На разгрузку эшелонов было мобилизовано всё население городка…".</vt:lpstr>
      <vt:lpstr>В честь 100-летия со дня рождения писателя на городской площади Атбасара установили памятник Ильясу Есенберлину</vt:lpstr>
      <vt:lpstr>А вот и центральная площадь, со зданиями районного и городского акиматов</vt:lpstr>
      <vt:lpstr>Надпись на конструкции "Любить природу - значит любить Родину".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Саша Сахнов</dc:creator>
  <cp:lastModifiedBy>user</cp:lastModifiedBy>
  <cp:revision>9</cp:revision>
  <dcterms:created xsi:type="dcterms:W3CDTF">2020-04-22T03:17:24Z</dcterms:created>
  <dcterms:modified xsi:type="dcterms:W3CDTF">2020-05-18T09:11:18Z</dcterms:modified>
</cp:coreProperties>
</file>