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1" r:id="rId5"/>
    <p:sldId id="259" r:id="rId6"/>
    <p:sldId id="263" r:id="rId7"/>
    <p:sldId id="270" r:id="rId8"/>
    <p:sldId id="266" r:id="rId9"/>
    <p:sldId id="257" r:id="rId10"/>
    <p:sldId id="264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2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0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1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9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3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7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5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D153-845F-49CB-9540-66969A282B2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416C-6FB9-4867-8044-4D5B867F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0"/>
            <a:ext cx="12082818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64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95"/>
            <a:ext cx="12192000" cy="68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9</cp:revision>
  <dcterms:created xsi:type="dcterms:W3CDTF">2020-05-01T10:23:11Z</dcterms:created>
  <dcterms:modified xsi:type="dcterms:W3CDTF">2020-05-14T04:25:42Z</dcterms:modified>
</cp:coreProperties>
</file>