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1" r:id="rId14"/>
    <p:sldId id="272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1357298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Планирование и организация</a:t>
            </a:r>
          </a:p>
          <a:p>
            <a:pPr algn="ctr"/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СОР при дистанционном обучении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4"/>
            <a:ext cx="6715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обучения, представленные в учебной программе, позволяют определять содержание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работы.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содержание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работы за раздел рекомендуется включать те цели обучения, которые позволят продемонстрировать достигнутый уровень знаний и навыков по изученному разделу.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7867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этого, учителю предоставляется возможность самостоятельно разработать инструменты оценивания. Для этого в помощь учителю предлагается следующий алгоритм 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1) изучить учебную программу и цели обучения за раздел;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определить те критерии оценивания в соответствии с целями обучения, которые будут проверяться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суммативном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оценивании, и соотнести их с уровнями мыслительных навыков;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составить одно или несколько заданий, охватывающих содержание целей обучения, проверяемые критерии и соответствующий уровень мыслительных навыков;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4) составить дескрипторы к каждому заданию;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составить рубрики (описание уровней в соответствии с критериями оценивания)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суммативному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оцениванию за раздел/сквозную тему для предоставления результатов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оценивания обучающимся и их родителям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планировании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оценивания за раздел учитель определяет критерии оценивания, отражающие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 обучения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 соотносит их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соответствующим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уровнем мыслительных навыков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67866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обратиться к значению слова «пробел», то оно определяется как упущение или недостаток (Ушаков, 1940).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свою очередь, упущение характеризуется как неисполнение должного, недосмотр, ошибка по небрежности, а недостаток – как несовершенство, изъян, погрешность или неполное количество чего-либо. Следовательно, рассматривая  характер пробелов в обучение можно сказать, что некоторые обучающиеся имеют легко устраняемые незначительные пробелы, признаваемые как упущения, другие – серьезные пробелы, т.е. недостатки.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1"/>
            <a:ext cx="70723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выявления пробелов учителю необходимо составлять/подбирать качественные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валидные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задания, планировать процесс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оценивания за раздел на уроке так, чтобы способствовать своевременной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диагностике уровня освоения материала каждым учеником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этом необходимо с осторожностью относиться к поспешным выводам при рассмотрении пробелов и предоставлении рекомендаций. Выводы не могут основываться на результате только одной небольшой задачи или единичного наблюдения.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5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качестве дополнительного основания с целью повышения надежности при принятии решений об устранении пробелов учителю можно обсудить с учеником возникшие трудности и узнать его мнение о сложившейся ситуации, мерах, которые ему могут помочь.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оценивания за раздел для выявления пробелов в обучении очень важно определить не только в чем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именно у обучающихся трудности, но и то, какого характера они и  почему возникли.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устранения пробелов в обучении обучающихся необходимо уметь предоставлять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конструктивную обратную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связь по итогам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оценивания за раздел  и предпринимать действия, как со стороны учителя (корректирование процесса преподавания), так и обучающихся (дополнительное и/или самостоятельное обучение), направленные на восполнение знаний и навыков.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269" t="11719" r="16504" b="15039"/>
          <a:stretch>
            <a:fillRect/>
          </a:stretch>
        </p:blipFill>
        <p:spPr bwMode="auto">
          <a:xfrm>
            <a:off x="2428860" y="857232"/>
            <a:ext cx="58579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3467" t="18554" r="17236" b="12109"/>
          <a:stretch>
            <a:fillRect/>
          </a:stretch>
        </p:blipFill>
        <p:spPr bwMode="auto">
          <a:xfrm>
            <a:off x="3714744" y="976891"/>
            <a:ext cx="4357718" cy="545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оценивания, реализует следующие 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Повышение компетентности учителей в оценочной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привития навыков самостоятельного обучения и повышения ответственности обучающихся за свое обучение.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Совершенствование работы со слабоуспевающими обучающимися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банка образцов заданий, позволяющих оценивать достижение обучающимися ожидаемых результатов,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том числе навыков высокого уровня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(анализ, синтез, оценка).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52864" t="48786" r="13803" b="12152"/>
          <a:stretch/>
        </p:blipFill>
        <p:spPr bwMode="auto">
          <a:xfrm>
            <a:off x="1475656" y="1124745"/>
            <a:ext cx="7272808" cy="53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903" t="13671" r="24331" b="6250"/>
          <a:stretch>
            <a:fillRect/>
          </a:stretch>
        </p:blipFill>
        <p:spPr bwMode="auto">
          <a:xfrm>
            <a:off x="1285852" y="571480"/>
            <a:ext cx="671517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240" t="14648" r="23828" b="32617"/>
          <a:stretch>
            <a:fillRect/>
          </a:stretch>
        </p:blipFill>
        <p:spPr bwMode="auto">
          <a:xfrm>
            <a:off x="285720" y="0"/>
            <a:ext cx="8358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0508" t="29297" r="24560" b="11132"/>
          <a:stretch>
            <a:fillRect/>
          </a:stretch>
        </p:blipFill>
        <p:spPr bwMode="auto">
          <a:xfrm>
            <a:off x="0" y="185715"/>
            <a:ext cx="8929718" cy="662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508" t="35156" r="23828" b="16992"/>
          <a:stretch>
            <a:fillRect/>
          </a:stretch>
        </p:blipFill>
        <p:spPr bwMode="auto">
          <a:xfrm>
            <a:off x="5800" y="214290"/>
            <a:ext cx="88524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6825" t="29451" r="25940" b="11872"/>
          <a:stretch/>
        </p:blipFill>
        <p:spPr bwMode="auto">
          <a:xfrm>
            <a:off x="323528" y="1124744"/>
            <a:ext cx="8352928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085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оценивания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позволяет выявить уровень накопленных знаний и навыков обучающихся по завершении конкретного раздела/сквозной темы.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данного вида оценивания заключается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своевременном определении и устранении пробелов по темам раздела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оценивание проводится 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для определения и фиксирования уровня усвоения содержания учебной программы за определенный период обучения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процессе фиксирования осуществляется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сбор доказательств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демонстрирующих знания и навыки обучающихся согласно содержанию учебной программы.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баллах/оценках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оценивания принимается учителем в соответствии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критериями оценивания и дескрипторами или схемами выставления баллов.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обучающихся необходимо использовать для коррекции и совершенствования процесса обучения.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71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самостоятельно определяет, в какой форме (контрольная, практическая или творческая работа, проект, устный опрос, эссе и др.) и на каком уроке проводится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оценивание за раздел.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9"/>
            <a:ext cx="72152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Разработка заданий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оценивания за разделы осуществляется учителем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учетом содержания и уровня сложности пройденного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программного материала.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Задания должны соответствовать целям обучения, критериям оценивания и уровням мыслительных навыков.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Обучающиеся должны хорошо понимать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оценивания,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точно знать, что от них требуется 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какие сроки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данном этапе, учитель также может воспользоваться образцами оцененных работ, чтоб обучающийся понимал, как выглядит «хорошая работа» и как будет проводиться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оценивание за раздел.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5"/>
            <a:ext cx="71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на выполнение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оценивания за раздел определяется учителем с учетом включенных заданий и в среднем затрачиваемого времени на их выполнение.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оценивание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рекомендуется организовать так, чтобы оно занимало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более 15-20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Ограничение в 15-20 минут – условное, и было введено с целью демонстрации того, что речь идет 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небольших оценочных работах, занимающих только часть урока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796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Bakytzhan</dc:creator>
  <cp:lastModifiedBy>User</cp:lastModifiedBy>
  <cp:revision>41</cp:revision>
  <dcterms:created xsi:type="dcterms:W3CDTF">2020-04-24T02:44:52Z</dcterms:created>
  <dcterms:modified xsi:type="dcterms:W3CDTF">2020-04-24T04:30:10Z</dcterms:modified>
</cp:coreProperties>
</file>