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sldIdLst>
    <p:sldId id="279" r:id="rId3"/>
    <p:sldId id="268" r:id="rId4"/>
    <p:sldId id="269" r:id="rId5"/>
    <p:sldId id="261" r:id="rId6"/>
    <p:sldId id="260" r:id="rId7"/>
    <p:sldId id="270" r:id="rId8"/>
    <p:sldId id="280" r:id="rId9"/>
    <p:sldId id="278" r:id="rId10"/>
    <p:sldId id="259" r:id="rId11"/>
    <p:sldId id="274" r:id="rId12"/>
    <p:sldId id="271" r:id="rId13"/>
    <p:sldId id="262" r:id="rId14"/>
    <p:sldId id="263" r:id="rId15"/>
    <p:sldId id="264" r:id="rId16"/>
    <p:sldId id="277" r:id="rId17"/>
    <p:sldId id="256" r:id="rId18"/>
    <p:sldId id="257" r:id="rId19"/>
    <p:sldId id="266" r:id="rId20"/>
    <p:sldId id="267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Поле\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48072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6400800" cy="7200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A4CAA-E29D-458A-99EF-4545CA9CB3E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AD0B1-8125-4B78-8FE2-1E313EC1FFA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9ECB4-E072-4962-A339-548F9CD9DB9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BAC9F-5B46-4F14-BDC5-1AF20808B0A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FCB8E-D55A-4DEC-A960-BDF69C358A9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D1380-7A61-4C83-B1FD-A96174BC06D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4D61E-FA4C-4C12-86AD-98EE225C74C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7C056-7BF1-45E4-9883-AB3B235B0FB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03AC1-FAE2-41F5-9FBA-1E60922BABE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3C679-65E5-4E20-A231-7E45D145905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270CB-C885-4339-9650-7C16BC2995B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ПРИРОДА\Поле\Pole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27925" y="6535738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ston" pitchFamily="66" charset="0"/>
              </a:rPr>
              <a:t>ProPowerPoint.Ru</a:t>
            </a:r>
            <a:endParaRPr lang="ru-RU" sz="1400" smtClean="0"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4171E8C-716C-41A2-897D-18A3319BC06D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0826" y="2214554"/>
            <a:ext cx="214314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СЕМЬ ЧУДЕС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КАЗАХСТАНА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7" y="6488668"/>
            <a:ext cx="9060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КГУ  «Средняя  школа  № 5 города Атбасар  отдела  образования  Атбасарского  района»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388" y="4357694"/>
            <a:ext cx="2100220" cy="1380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428868"/>
            <a:ext cx="2175287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14678" y="5000636"/>
            <a:ext cx="2571768" cy="1349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500438"/>
            <a:ext cx="2286016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428992" y="1857364"/>
            <a:ext cx="2526649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1472" y="4429132"/>
            <a:ext cx="214314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714348" y="1500174"/>
            <a:ext cx="8158162" cy="8543972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Сказка –путешествие для учащихся младших классов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третью картинку узнает любой,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карте здесь озеро изогнулось дугой.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 рек его горной водою питают,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14488"/>
            <a:ext cx="85725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643050"/>
            <a:ext cx="87154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лишь половину воды опресняют.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Совсем не виденье в степи, не мираж,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Зовут это озеро просто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Балхаш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53" y="725283"/>
            <a:ext cx="8393472" cy="73259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Картинка четвёртая словно из сказки,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Смешались в природе все яркие краски.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Чудесное место, слыхали такое?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называют курорт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Боровое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714488"/>
            <a:ext cx="87154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Средь синих-синих гор блюдца чистые озер,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Берёзок танцующих сказочный лес.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заливе укрылась скала «Окжетпес».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7154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пятой картинке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Небесные горы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Закрыли от ветра степные просторы.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Сверкают под солнцем Тянь-Шаня вершины,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жаркое лето, холодные зимы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214282" y="1571612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643050"/>
            <a:ext cx="87154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57290" y="0"/>
            <a:ext cx="55007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Хан-Тенгри секреты хранил до поры,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Парят в облаках над горою орлы.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барс охраняет покой ледника,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Хрустальная с гор стекает река.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1"/>
            <a:ext cx="8143932" cy="1643073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картинкой шестой вряд ли что-то сравнится –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Чарынский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каньон словно редкая птица.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Второго такого у нас не найти,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Хоть тысячу верст нам придётся пройти.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7154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Ветер камни точил, сверху лилась вода,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Красоту сотворили они на века!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Скалы выстоились в ряд, стоят исполины,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 каждом в народе слагают былины.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1714488"/>
            <a:ext cx="87868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Седьмую картинку узнать очень просто: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Столица страны – это сказочный остров.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степи появился, растёт с каждым днём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643050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мире все знают сегодня о нём.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Прекрасен, красив у нас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Нур-Султан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Недаром гордится столицей Казахстан.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1" y="1714488"/>
            <a:ext cx="871543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30718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 чудес Казахстана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открываю сундучок, в нём чудные картинки.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Возьмёшь картинку – оживет волшебная тропинка.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если дождик вдруг пойдёт, зонтом моим укройся.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зонт, конечно, не простой – подарок доброй феи.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 возьмём его с собой, в волшебный мир поверим.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57538"/>
            <a:ext cx="415768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339" y="3571876"/>
            <a:ext cx="33748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4290"/>
            <a:ext cx="7178570" cy="221457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закрываю сундучок,  на дне лежат картинки,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Домой сейчас нас приведёт волшебная тропинка.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Узнать смогли в пути мы много, но есть еще одна дорога –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вершине знаний труден путь, об этом, друг мой, не забудь!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6072206"/>
            <a:ext cx="6400800" cy="50006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Галицкая Л. Стихотворение. Самопознание //№1.2018г.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8"/>
            <a:ext cx="421481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417638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Уже открыт мой сундучок, держу в руках картинку.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 теперь нас приведёт волшебная тропинка?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стране немало есть чудес, мне их сейчас не перечесть,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 узнаем о семи, картинку первую бери.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36" r="12698"/>
          <a:stretch>
            <a:fillRect/>
          </a:stretch>
        </p:blipFill>
        <p:spPr bwMode="auto">
          <a:xfrm>
            <a:off x="428596" y="2428868"/>
            <a:ext cx="39290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85728"/>
            <a:ext cx="12858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1\Desktop\фея3.jpg"/>
          <p:cNvPicPr>
            <a:picLocks noChangeAspect="1" noChangeArrowheads="1"/>
          </p:cNvPicPr>
          <p:nvPr/>
        </p:nvPicPr>
        <p:blipFill>
          <a:blip r:embed="rId4" cstate="print"/>
          <a:srcRect l="17031" t="5794" r="16369" b="3437"/>
          <a:stretch>
            <a:fillRect/>
          </a:stretch>
        </p:blipFill>
        <p:spPr bwMode="auto">
          <a:xfrm>
            <a:off x="5429256" y="2428868"/>
            <a:ext cx="2714644" cy="335758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3438" y="3071810"/>
            <a:ext cx="12144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Top"/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43108" y="3214686"/>
            <a:ext cx="1500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526640" cy="10715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Каспийское озеро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наш рекордсмен,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нём знает школьник и каждый студент.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том, что эндемики в нём обитают,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 дельте есть лотос, он здесь расцветает.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700808"/>
            <a:ext cx="84249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шельфе каспийском нашли нефть и газ,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добывают сегодня для нас.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00808"/>
            <a:ext cx="8572560" cy="46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072462" y="100010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785926"/>
            <a:ext cx="87154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60648"/>
            <a:ext cx="82867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Пустынное место тайн много хранит,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надпись на скалах тебя удивит.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Пещеры в пустыне, немало им лет,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929586" y="908720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Молились в них предки, давали обет.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в скалах источник – святая вода,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тянет туристов сюда.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1429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6439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929586" y="908720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картинка, как видишь, другая,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ней ты увидишь отроги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Алтая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Хранят эти горы большие богатства,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0"/>
            <a:ext cx="5429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ним наши геологи смогут добраться.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медь, серебро, золотая руда,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платину можно найти без труда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283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202</TotalTime>
  <Words>202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Тема5</vt:lpstr>
      <vt:lpstr>Тема1</vt:lpstr>
      <vt:lpstr>СЕМЬ ЧУДЕС  КАЗАХСТАНА</vt:lpstr>
      <vt:lpstr>Семь чудес Казахстана   Я открываю сундучок, в нём чудные картинки. Возьмёшь картинку – оживет волшебная тропинка. И если дождик вдруг пойдёт, зонтом моим укройся. Мой зонт, конечно, не простой – подарок доброй феи. Давай возьмём его с собой, в волшебный мир поверим.</vt:lpstr>
      <vt:lpstr>Уже открыт мой сундучок, держу в руках картинку. Куда теперь нас приведёт волшебная тропинка? В стране немало есть чудес, мне их сейчас не перечесть, Пока узнаем о семи, картинку первую бери.</vt:lpstr>
      <vt:lpstr>Каспийское озеро наш рекордсмен, О нём знает школьник и каждый студент. О том, что эндемики в нём обитают, А в дельте есть лотос, он здесь расцветает. </vt:lpstr>
      <vt:lpstr>На шельфе каспийском нашли нефть и газ, Его добывают сегодня для нас. </vt:lpstr>
      <vt:lpstr>Слайд 6</vt:lpstr>
      <vt:lpstr> Молились в них предки, давали обет. Есть в скалах источник – святая вода, Поэтому тянет туристов сюда. </vt:lpstr>
      <vt:lpstr>Вторая картинка, как видишь, другая, На ней ты увидишь отроги Алтая, Хранят эти горы большие богатства,</vt:lpstr>
      <vt:lpstr> </vt:lpstr>
      <vt:lpstr>А третью картинку узнает любой, На карте здесь озеро изогнулось дугой. Семь рек его горной водою питают, </vt:lpstr>
      <vt:lpstr>Слайд 11</vt:lpstr>
      <vt:lpstr>Картинка четвёртая словно из сказки, Смешались в природе все яркие краски. Чудесное место, слыхали такое? Его называют курорт Боровое! </vt:lpstr>
      <vt:lpstr>Средь синих-синих гор блюдца чистые озер, Берёзок танцующих сказочный лес. В заливе укрылась скала «Окжетпес».   </vt:lpstr>
      <vt:lpstr>На пятой картинке Небесные горы Закрыли от ветра степные просторы. Сверкают под солнцем Тянь-Шаня вершины, Здесь жаркое лето, холодные зимы. </vt:lpstr>
      <vt:lpstr> </vt:lpstr>
      <vt:lpstr>С картинкой шестой вряд ли что-то сравнится – Чарынский каньон словно редкая птица. Второго такого у нас не найти, Хоть тысячу верст нам придётся пройти. </vt:lpstr>
      <vt:lpstr>Ветер камни точил, сверху лилась вода, Красоту сотворили они на века! Скалы выстоились в ряд, стоят исполины, И о каждом в народе слагают былины. </vt:lpstr>
      <vt:lpstr>Седьмую картинку узнать очень просто: Столица страны – это сказочный остров. В степи появился, растёт с каждым днём</vt:lpstr>
      <vt:lpstr>И в мире все знают сегодня о нём. Прекрасен, красив у нас Нур-Султан, Недаром гордится столицей Казахстан. </vt:lpstr>
      <vt:lpstr>Я закрываю сундучок,  на дне лежат картинки, Домой сейчас нас приведёт волшебная тропинка. Узнать смогли в пути мы много, но есть еще одна дорога – К вершине знаний труден путь, об этом, друг мой, не забудь!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35</cp:revision>
  <dcterms:created xsi:type="dcterms:W3CDTF">2020-04-13T13:15:55Z</dcterms:created>
  <dcterms:modified xsi:type="dcterms:W3CDTF">2020-04-23T10:39:48Z</dcterms:modified>
</cp:coreProperties>
</file>