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7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1029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31617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9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98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99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615768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13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854884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867508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23916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16262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83498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84429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694057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984575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28977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726372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227432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8943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2757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463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61332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11253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9594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34306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98768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1"/>
          <p:cNvGrpSpPr/>
          <p:nvPr/>
        </p:nvGrpSpPr>
        <p:grpSpPr>
          <a:xfrm>
            <a:off x="0" y="0"/>
            <a:ext cx="9140760" cy="6850080"/>
            <a:chOff x="0" y="0"/>
            <a:chExt cx="9140760" cy="6850080"/>
          </a:xfrm>
        </p:grpSpPr>
        <p:grpSp>
          <p:nvGrpSpPr>
            <p:cNvPr id="51" name="Group 2"/>
            <p:cNvGrpSpPr/>
            <p:nvPr/>
          </p:nvGrpSpPr>
          <p:grpSpPr>
            <a:xfrm>
              <a:off x="2743200" y="3540240"/>
              <a:ext cx="6392880" cy="3309840"/>
              <a:chOff x="2743200" y="3540240"/>
              <a:chExt cx="6392880" cy="3309840"/>
            </a:xfrm>
          </p:grpSpPr>
          <p:sp>
            <p:nvSpPr>
              <p:cNvPr id="52" name="CustomShape 3"/>
              <p:cNvSpPr/>
              <p:nvPr/>
            </p:nvSpPr>
            <p:spPr>
              <a:xfrm>
                <a:off x="2743200" y="4197240"/>
                <a:ext cx="4575240" cy="2652840"/>
              </a:xfrm>
              <a:custGeom>
                <a:avLst/>
                <a:gdLst/>
                <a:ahLst/>
                <a:cxnLst/>
                <a:rect l="l" t="t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08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3" name="CustomShape 4"/>
              <p:cNvSpPr/>
              <p:nvPr/>
            </p:nvSpPr>
            <p:spPr>
              <a:xfrm>
                <a:off x="6620040" y="4240080"/>
                <a:ext cx="1998360" cy="1287720"/>
              </a:xfrm>
              <a:custGeom>
                <a:avLst/>
                <a:gdLst/>
                <a:ahLst/>
                <a:cxnLst/>
                <a:rect l="l" t="t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35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4" name="CustomShape 5"/>
              <p:cNvSpPr/>
              <p:nvPr/>
            </p:nvSpPr>
            <p:spPr>
              <a:xfrm>
                <a:off x="4603680" y="5311800"/>
                <a:ext cx="4522680" cy="1538280"/>
              </a:xfrm>
              <a:custGeom>
                <a:avLst/>
                <a:gdLst/>
                <a:ahLst/>
                <a:cxnLst/>
                <a:rect l="l" t="t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97C"/>
                  </a:gs>
                  <a:gs pos="100000">
                    <a:srgbClr val="003399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5" name="CustomShape 6"/>
              <p:cNvSpPr/>
              <p:nvPr/>
            </p:nvSpPr>
            <p:spPr>
              <a:xfrm>
                <a:off x="4362480" y="3540240"/>
                <a:ext cx="4773600" cy="3309840"/>
              </a:xfrm>
              <a:custGeom>
                <a:avLst/>
                <a:gdLst/>
                <a:ahLst/>
                <a:cxnLst/>
                <a:rect l="l" t="t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6" name="CustomShape 7"/>
              <p:cNvSpPr/>
              <p:nvPr/>
            </p:nvSpPr>
            <p:spPr>
              <a:xfrm>
                <a:off x="7145280" y="3678120"/>
                <a:ext cx="1981080" cy="855720"/>
              </a:xfrm>
              <a:custGeom>
                <a:avLst/>
                <a:gdLst/>
                <a:ahLst/>
                <a:cxnLst/>
                <a:rect l="l" t="t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3399"/>
                  </a:gs>
                  <a:gs pos="100000">
                    <a:srgbClr val="002C85"/>
                  </a:gs>
                </a:gsLst>
                <a:lin ang="135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57" name="CustomShape 8"/>
            <p:cNvSpPr/>
            <p:nvPr/>
          </p:nvSpPr>
          <p:spPr>
            <a:xfrm>
              <a:off x="5273640" y="2128680"/>
              <a:ext cx="2897280" cy="2440080"/>
            </a:xfrm>
            <a:custGeom>
              <a:avLst/>
              <a:gdLst/>
              <a:ahLst/>
              <a:cxnLst/>
              <a:rect l="l" t="t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2B81"/>
                </a:gs>
              </a:gsLst>
              <a:lin ang="135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9"/>
            <p:cNvSpPr/>
            <p:nvPr/>
          </p:nvSpPr>
          <p:spPr>
            <a:xfrm>
              <a:off x="0" y="0"/>
              <a:ext cx="9140760" cy="2819520"/>
            </a:xfrm>
            <a:custGeom>
              <a:avLst/>
              <a:gdLst/>
              <a:ahLst/>
              <a:cxnLst/>
              <a:rect l="l" t="t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9" name="PlaceHolder 10"/>
          <p:cNvSpPr>
            <a:spLocks noGrp="1"/>
          </p:cNvSpPr>
          <p:nvPr>
            <p:ph type="title"/>
          </p:nvPr>
        </p:nvSpPr>
        <p:spPr>
          <a:xfrm>
            <a:off x="685800" y="1736640"/>
            <a:ext cx="7772400" cy="192096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6000" b="1" strike="noStrike" spc="-1">
                <a:solidFill>
                  <a:srgbClr val="E5E5FF"/>
                </a:solidFill>
                <a:latin typeface="Garamond"/>
              </a:rPr>
              <a:t>Click to edit the title text format</a:t>
            </a:r>
          </a:p>
        </p:txBody>
      </p:sp>
      <p:sp>
        <p:nvSpPr>
          <p:cNvPr id="60" name="PlaceHolder 11"/>
          <p:cNvSpPr>
            <a:spLocks noGrp="1"/>
          </p:cNvSpPr>
          <p:nvPr>
            <p:ph type="dt"/>
          </p:nvPr>
        </p:nvSpPr>
        <p:spPr>
          <a:xfrm>
            <a:off x="456840" y="6248160"/>
            <a:ext cx="2133720" cy="47628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200" spc="-1">
                <a:solidFill>
                  <a:srgbClr val="FFFFFF"/>
                </a:solidFill>
                <a:latin typeface="Times New Roman"/>
              </a:rPr>
              <a:t>&lt;date/time&gt;</a:t>
            </a:r>
            <a:endParaRPr lang="en-US" sz="1200" spc="-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1" name="PlaceHolder 12"/>
          <p:cNvSpPr>
            <a:spLocks noGrp="1"/>
          </p:cNvSpPr>
          <p:nvPr>
            <p:ph type="ftr"/>
          </p:nvPr>
        </p:nvSpPr>
        <p:spPr>
          <a:xfrm>
            <a:off x="3124080" y="6251040"/>
            <a:ext cx="2895840" cy="47628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marL="216000" indent="-216000" algn="ctr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200" spc="-1">
                <a:solidFill>
                  <a:srgbClr val="FFFFFF"/>
                </a:solidFill>
                <a:latin typeface="Times New Roman"/>
              </a:rPr>
              <a:t>&lt;footer&gt;</a:t>
            </a:r>
            <a:endParaRPr lang="en-US" sz="1200" spc="-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2" name="PlaceHolder 13"/>
          <p:cNvSpPr>
            <a:spLocks noGrp="1"/>
          </p:cNvSpPr>
          <p:nvPr>
            <p:ph type="sldNum"/>
          </p:nvPr>
        </p:nvSpPr>
        <p:spPr>
          <a:xfrm>
            <a:off x="6552720" y="6254280"/>
            <a:ext cx="2133720" cy="47628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marL="216000" indent="-216000" algn="r">
              <a:buClr>
                <a:srgbClr val="FFFFFF"/>
              </a:buClr>
              <a:buSzPct val="45000"/>
              <a:buFont typeface="Wingdings" charset="2"/>
              <a:buChar char=""/>
            </a:pPr>
            <a:fld id="{F45B8808-066A-4C32-B250-33E1397F350C}" type="slidenum">
              <a:rPr lang="en-US" sz="1200" spc="-1">
                <a:solidFill>
                  <a:srgbClr val="FFFFFF"/>
                </a:solidFill>
                <a:latin typeface="Times New Roman"/>
              </a:rPr>
              <a:pPr marL="216000" indent="-216000" algn="r">
                <a:buClr>
                  <a:srgbClr val="FFFFFF"/>
                </a:buClr>
                <a:buSzPct val="45000"/>
                <a:buFont typeface="Wingdings" charset="2"/>
                <a:buChar char=""/>
              </a:pPr>
              <a:t>‹#›</a:t>
            </a:fld>
            <a:endParaRPr lang="en-US" sz="1200" spc="-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799"/>
              </a:spcBef>
            </a:pPr>
            <a:r>
              <a:rPr lang="en-US" sz="3200" b="0" strike="noStrike" spc="-1">
                <a:solidFill>
                  <a:srgbClr val="FFFFFF"/>
                </a:solidFill>
                <a:latin typeface="Garamond"/>
              </a:rPr>
              <a:t>Click to edit the outline text format</a:t>
            </a:r>
          </a:p>
          <a:p>
            <a:pPr marL="457200" lvl="1" algn="ctr">
              <a:spcBef>
                <a:spcPts val="697"/>
              </a:spcBef>
            </a:pPr>
            <a:r>
              <a:rPr lang="en-US" sz="2800" b="0" strike="noStrike" spc="-1">
                <a:solidFill>
                  <a:srgbClr val="FFFFFF"/>
                </a:solidFill>
                <a:latin typeface="Garamond"/>
              </a:rPr>
              <a:t>Second Outline Level</a:t>
            </a:r>
          </a:p>
          <a:p>
            <a:pPr marL="914400" lvl="2" algn="ctr">
              <a:spcBef>
                <a:spcPts val="598"/>
              </a:spcBef>
              <a:buClr>
                <a:srgbClr val="E5E5FF"/>
              </a:buClr>
              <a:buSzPct val="70000"/>
              <a:buFont typeface="Wingdings" charset="2"/>
              <a:buChar char=""/>
            </a:pPr>
            <a:r>
              <a:rPr lang="en-US" sz="2400" b="0" strike="noStrike" spc="-1">
                <a:solidFill>
                  <a:srgbClr val="FFFFFF"/>
                </a:solidFill>
                <a:latin typeface="Garamond"/>
              </a:rPr>
              <a:t>Third Outline Level</a:t>
            </a:r>
          </a:p>
          <a:p>
            <a:pPr marL="1371600" lvl="3" algn="ctr">
              <a:spcBef>
                <a:spcPts val="499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FFFFFF"/>
                </a:solidFill>
                <a:latin typeface="Garamond"/>
              </a:rPr>
              <a:t>Fourth Outline Level</a:t>
            </a:r>
          </a:p>
          <a:p>
            <a:pPr marL="1828800" lvl="4" algn="ctr">
              <a:spcBef>
                <a:spcPts val="4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FFFFFF"/>
                </a:solidFill>
                <a:latin typeface="Garamond"/>
              </a:rPr>
              <a:t>Fifth Outline Level</a:t>
            </a:r>
          </a:p>
          <a:p>
            <a:pPr marL="1828800" lvl="5" algn="ctr">
              <a:spcBef>
                <a:spcPts val="4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FFFFFF"/>
                </a:solidFill>
                <a:latin typeface="Garamond"/>
              </a:rPr>
              <a:t>Sixth Outline Level</a:t>
            </a:r>
          </a:p>
          <a:p>
            <a:pPr marL="1828800" lvl="6" algn="ctr">
              <a:spcBef>
                <a:spcPts val="4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FFFFFF"/>
                </a:solidFill>
                <a:latin typeface="Garamond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376863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dt"/>
          </p:nvPr>
        </p:nvSpPr>
        <p:spPr>
          <a:xfrm>
            <a:off x="456840" y="6251040"/>
            <a:ext cx="2133720" cy="47628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200" spc="-1">
                <a:solidFill>
                  <a:srgbClr val="FFFFFF"/>
                </a:solidFill>
                <a:latin typeface="Times New Roman"/>
              </a:rPr>
              <a:t>&lt;date/time&gt;</a:t>
            </a:r>
            <a:endParaRPr lang="en-US" sz="1200" spc="-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ldNum"/>
          </p:nvPr>
        </p:nvSpPr>
        <p:spPr>
          <a:xfrm>
            <a:off x="6552720" y="6248160"/>
            <a:ext cx="2133720" cy="47628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marL="216000" indent="-216000" algn="r">
              <a:buClr>
                <a:srgbClr val="FFFFFF"/>
              </a:buClr>
              <a:buSzPct val="45000"/>
              <a:buFont typeface="Wingdings" charset="2"/>
              <a:buChar char=""/>
            </a:pPr>
            <a:fld id="{71315CFB-A25C-4109-A23D-1777D560B1FA}" type="slidenum">
              <a:rPr lang="en-US" sz="1200" spc="-1">
                <a:solidFill>
                  <a:srgbClr val="FFFFFF"/>
                </a:solidFill>
                <a:latin typeface="Times New Roman"/>
              </a:rPr>
              <a:pPr marL="216000" indent="-216000" algn="r">
                <a:buClr>
                  <a:srgbClr val="FFFFFF"/>
                </a:buClr>
                <a:buSzPct val="45000"/>
                <a:buFont typeface="Wingdings" charset="2"/>
                <a:buChar char=""/>
              </a:pPr>
              <a:t>‹#›</a:t>
            </a:fld>
            <a:endParaRPr lang="en-US" sz="1200" spc="-1">
              <a:solidFill>
                <a:prstClr val="black"/>
              </a:solidFill>
              <a:latin typeface="Times New Roman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0" y="0"/>
            <a:ext cx="9140760" cy="6850080"/>
            <a:chOff x="0" y="0"/>
            <a:chExt cx="9140760" cy="685008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0" y="3540240"/>
              <a:ext cx="6392880" cy="3309840"/>
              <a:chOff x="2743200" y="3540240"/>
              <a:chExt cx="6392880" cy="3309840"/>
            </a:xfrm>
          </p:grpSpPr>
          <p:sp>
            <p:nvSpPr>
              <p:cNvPr id="4" name="CustomShape 5"/>
              <p:cNvSpPr/>
              <p:nvPr/>
            </p:nvSpPr>
            <p:spPr>
              <a:xfrm>
                <a:off x="2743200" y="4197240"/>
                <a:ext cx="4575240" cy="2652840"/>
              </a:xfrm>
              <a:custGeom>
                <a:avLst/>
                <a:gdLst/>
                <a:ahLst/>
                <a:cxnLst/>
                <a:rect l="l" t="t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08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" name="CustomShape 6"/>
              <p:cNvSpPr/>
              <p:nvPr/>
            </p:nvSpPr>
            <p:spPr>
              <a:xfrm>
                <a:off x="6620040" y="4240080"/>
                <a:ext cx="1998360" cy="1287720"/>
              </a:xfrm>
              <a:custGeom>
                <a:avLst/>
                <a:gdLst/>
                <a:ahLst/>
                <a:cxnLst/>
                <a:rect l="l" t="t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35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" name="CustomShape 7"/>
              <p:cNvSpPr/>
              <p:nvPr/>
            </p:nvSpPr>
            <p:spPr>
              <a:xfrm>
                <a:off x="4603680" y="5311800"/>
                <a:ext cx="4522680" cy="1538280"/>
              </a:xfrm>
              <a:custGeom>
                <a:avLst/>
                <a:gdLst/>
                <a:ahLst/>
                <a:cxnLst/>
                <a:rect l="l" t="t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97C"/>
                  </a:gs>
                  <a:gs pos="100000">
                    <a:srgbClr val="003399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" name="CustomShape 8"/>
              <p:cNvSpPr/>
              <p:nvPr/>
            </p:nvSpPr>
            <p:spPr>
              <a:xfrm>
                <a:off x="4362480" y="3540240"/>
                <a:ext cx="4773600" cy="3309840"/>
              </a:xfrm>
              <a:custGeom>
                <a:avLst/>
                <a:gdLst/>
                <a:ahLst/>
                <a:cxnLst/>
                <a:rect l="l" t="t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" name="CustomShape 9"/>
              <p:cNvSpPr/>
              <p:nvPr/>
            </p:nvSpPr>
            <p:spPr>
              <a:xfrm>
                <a:off x="7145280" y="3678120"/>
                <a:ext cx="1981080" cy="855720"/>
              </a:xfrm>
              <a:custGeom>
                <a:avLst/>
                <a:gdLst/>
                <a:ahLst/>
                <a:cxnLst/>
                <a:rect l="l" t="t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3399"/>
                  </a:gs>
                  <a:gs pos="100000">
                    <a:srgbClr val="002C85"/>
                  </a:gs>
                </a:gsLst>
                <a:lin ang="135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9" name="CustomShape 10"/>
            <p:cNvSpPr/>
            <p:nvPr/>
          </p:nvSpPr>
          <p:spPr>
            <a:xfrm>
              <a:off x="5273640" y="2128680"/>
              <a:ext cx="2897280" cy="2440080"/>
            </a:xfrm>
            <a:custGeom>
              <a:avLst/>
              <a:gdLst/>
              <a:ahLst/>
              <a:cxnLst/>
              <a:rect l="l" t="t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2B81"/>
                </a:gs>
              </a:gsLst>
              <a:lin ang="135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0"/>
              <a:ext cx="9140760" cy="2819520"/>
            </a:xfrm>
            <a:custGeom>
              <a:avLst/>
              <a:gdLst/>
              <a:ahLst/>
              <a:cxnLst/>
              <a:rect l="l" t="t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1" strike="noStrike" spc="-1">
                <a:solidFill>
                  <a:srgbClr val="E5E5FF"/>
                </a:solidFill>
                <a:latin typeface="Garamond"/>
              </a:rPr>
              <a:t>Click to edit the title text format</a:t>
            </a:r>
          </a:p>
        </p:txBody>
      </p:sp>
      <p:sp>
        <p:nvSpPr>
          <p:cNvPr id="12" name="PlaceHolder 13"/>
          <p:cNvSpPr>
            <a:spLocks noGrp="1"/>
          </p:cNvSpPr>
          <p:nvPr>
            <p:ph type="ftr"/>
          </p:nvPr>
        </p:nvSpPr>
        <p:spPr>
          <a:xfrm>
            <a:off x="3124080" y="6248160"/>
            <a:ext cx="2895840" cy="47628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marL="216000" indent="-216000" algn="ctr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200" spc="-1">
                <a:solidFill>
                  <a:srgbClr val="FFFFFF"/>
                </a:solidFill>
                <a:latin typeface="Times New Roman"/>
              </a:rPr>
              <a:t>&lt;footer&gt;</a:t>
            </a:r>
            <a:endParaRPr lang="en-US" sz="1200" spc="-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FFFFFF"/>
                </a:solidFill>
                <a:latin typeface="Garamond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FFFFFF"/>
                </a:solidFill>
                <a:latin typeface="Garamond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E5E5FF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FFFFFF"/>
                </a:solidFill>
                <a:latin typeface="Garamond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FFFFFF"/>
                </a:solidFill>
                <a:latin typeface="Garamond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FFFFFF"/>
                </a:solidFill>
                <a:latin typeface="Garamond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FFFFFF"/>
                </a:solidFill>
                <a:latin typeface="Garamond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FFFFFF"/>
                </a:solidFill>
                <a:latin typeface="Garamond"/>
              </a:rPr>
              <a:t>Seventh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297997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0" y="260280"/>
            <a:ext cx="9144000" cy="30974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6000" b="1" spc="-1" dirty="0" err="1">
                <a:solidFill>
                  <a:srgbClr val="E5E5FF"/>
                </a:solidFill>
                <a:latin typeface="Garamond"/>
              </a:rPr>
              <a:t>День</a:t>
            </a:r>
            <a:r>
              <a:rPr lang="en-US" sz="60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6000" b="1" spc="-1" dirty="0" err="1">
                <a:solidFill>
                  <a:srgbClr val="E5E5FF"/>
                </a:solidFill>
                <a:latin typeface="Garamond"/>
              </a:rPr>
              <a:t>единства</a:t>
            </a:r>
            <a:r>
              <a:rPr dirty="0">
                <a:solidFill>
                  <a:prstClr val="black"/>
                </a:solidFill>
              </a:rPr>
              <a:t/>
            </a:r>
            <a:br>
              <a:rPr dirty="0">
                <a:solidFill>
                  <a:prstClr val="black"/>
                </a:solidFill>
              </a:rPr>
            </a:br>
            <a:r>
              <a:rPr lang="en-US" sz="6000" b="1" spc="-1" dirty="0" err="1" smtClean="0">
                <a:solidFill>
                  <a:srgbClr val="E5E5FF"/>
                </a:solidFill>
                <a:latin typeface="Garamond"/>
              </a:rPr>
              <a:t>народ</a:t>
            </a:r>
            <a:r>
              <a:rPr lang="ru-RU" sz="6000" b="1" spc="-1" dirty="0" err="1" smtClean="0">
                <a:solidFill>
                  <a:srgbClr val="E5E5FF"/>
                </a:solidFill>
                <a:latin typeface="Garamond"/>
              </a:rPr>
              <a:t>ов</a:t>
            </a:r>
            <a:r>
              <a:rPr lang="en-US" sz="6000" b="1" spc="-1" dirty="0" smtClean="0">
                <a:solidFill>
                  <a:srgbClr val="E5E5FF"/>
                </a:solidFill>
                <a:latin typeface="Garamond"/>
              </a:rPr>
              <a:t> </a:t>
            </a:r>
            <a:r>
              <a:rPr dirty="0">
                <a:solidFill>
                  <a:prstClr val="black"/>
                </a:solidFill>
              </a:rPr>
              <a:t/>
            </a:r>
            <a:br>
              <a:rPr dirty="0">
                <a:solidFill>
                  <a:prstClr val="black"/>
                </a:solidFill>
              </a:rPr>
            </a:br>
            <a:r>
              <a:rPr lang="en-US" sz="6000" b="1" spc="-1" dirty="0" err="1">
                <a:solidFill>
                  <a:srgbClr val="E5E5FF"/>
                </a:solidFill>
                <a:latin typeface="Garamond"/>
              </a:rPr>
              <a:t>Казахстана</a:t>
            </a:r>
            <a:endParaRPr lang="en-US" sz="6000" b="1" spc="-1" dirty="0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0333080" y="3886200"/>
            <a:ext cx="1511280" cy="17524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Autofit/>
          </a:bodyPr>
          <a:lstStyle/>
          <a:p>
            <a:pPr algn="ctr">
              <a:spcBef>
                <a:spcPts val="799"/>
              </a:spcBef>
            </a:pPr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  <p:pic>
        <p:nvPicPr>
          <p:cNvPr id="102" name="Рисунок 101"/>
          <p:cNvPicPr/>
          <p:nvPr/>
        </p:nvPicPr>
        <p:blipFill>
          <a:blip r:embed="rId2"/>
          <a:stretch/>
        </p:blipFill>
        <p:spPr>
          <a:xfrm>
            <a:off x="1042920" y="3141720"/>
            <a:ext cx="6937560" cy="34686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7416531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9972360" y="1600200"/>
            <a:ext cx="36036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80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  <p:pic>
        <p:nvPicPr>
          <p:cNvPr id="124" name="Рисунок 123"/>
          <p:cNvPicPr/>
          <p:nvPr/>
        </p:nvPicPr>
        <p:blipFill>
          <a:blip r:embed="rId2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1347869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79280" y="274680"/>
            <a:ext cx="8785440" cy="6394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3200" b="1" spc="-1">
                <a:solidFill>
                  <a:srgbClr val="E5E5FF"/>
                </a:solidFill>
                <a:latin typeface="Garamond"/>
              </a:rPr>
              <a:t>Казахстан – многонациональная республика. В нашей стране живут люди более ста национальностей, в наших классах учатся дети разных народов, и это нисколько не мешает им дружить, общаться друг с другом, помогать друг другу.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3200" b="1" spc="-1">
                <a:solidFill>
                  <a:srgbClr val="E5E5FF"/>
                </a:solidFill>
                <a:latin typeface="Garamond"/>
              </a:rPr>
              <a:t>Верный друг – всего ценней.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3200" b="1" spc="-1">
                <a:solidFill>
                  <a:srgbClr val="E5E5FF"/>
                </a:solidFill>
                <a:latin typeface="Garamond"/>
              </a:rPr>
              <a:t>- Ребята, а ваши друзья могут говорить на других языках?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3200" b="1" spc="-1">
                <a:solidFill>
                  <a:srgbClr val="E5E5FF"/>
                </a:solidFill>
                <a:latin typeface="Garamond"/>
              </a:rPr>
              <a:t>- Ребята, а на каких языках вы знаете слова-приветствия? Какие?</a:t>
            </a:r>
            <a:r>
              <a:rPr lang="en-US" sz="4400" b="1" spc="-1">
                <a:solidFill>
                  <a:srgbClr val="E5E5FF"/>
                </a:solidFill>
                <a:latin typeface="Garamond"/>
              </a:rPr>
              <a:t> </a:t>
            </a:r>
          </a:p>
        </p:txBody>
      </p:sp>
      <p:sp>
        <p:nvSpPr>
          <p:cNvPr id="126" name="TextShape 2"/>
          <p:cNvSpPr txBox="1"/>
          <p:nvPr/>
        </p:nvSpPr>
        <p:spPr>
          <a:xfrm>
            <a:off x="10404360" y="1600200"/>
            <a:ext cx="14472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80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3516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9901080" y="1600200"/>
            <a:ext cx="71928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80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  <p:pic>
        <p:nvPicPr>
          <p:cNvPr id="129" name="Рисунок 128"/>
          <p:cNvPicPr/>
          <p:nvPr/>
        </p:nvPicPr>
        <p:blipFill>
          <a:blip r:embed="rId2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5868531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179280" y="274680"/>
            <a:ext cx="8785440" cy="63230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Дружба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,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труд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,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мир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…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На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всём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земном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шаре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,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на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всех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языках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звучат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эти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заветные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слова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.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Мир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–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чтобы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трудиться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,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радоваться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цветущим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вёснам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,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мечтать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.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Свободный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труд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–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чтобы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украшать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родную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планету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,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приносить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людям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радость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и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счастье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.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Народ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Казахстана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делает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всё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для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того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,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чтобы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с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каждым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днём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крепнул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мир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на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3600" b="1" spc="-1" dirty="0" err="1">
                <a:solidFill>
                  <a:srgbClr val="E5E5FF"/>
                </a:solidFill>
                <a:latin typeface="Garamond"/>
              </a:rPr>
              <a:t>земле</a:t>
            </a:r>
            <a:r>
              <a:rPr lang="en-US" sz="3600" b="1" spc="-1" dirty="0">
                <a:solidFill>
                  <a:srgbClr val="E5E5FF"/>
                </a:solidFill>
                <a:latin typeface="Garamond"/>
              </a:rPr>
              <a:t>.</a:t>
            </a:r>
            <a:r>
              <a:rPr lang="en-US" sz="4000" b="1" spc="-1" dirty="0">
                <a:solidFill>
                  <a:srgbClr val="E5E5FF"/>
                </a:solidFill>
                <a:latin typeface="Garamond"/>
              </a:rPr>
              <a:t> </a:t>
            </a:r>
          </a:p>
        </p:txBody>
      </p:sp>
      <p:sp>
        <p:nvSpPr>
          <p:cNvPr id="131" name="TextShape 2"/>
          <p:cNvSpPr txBox="1"/>
          <p:nvPr/>
        </p:nvSpPr>
        <p:spPr>
          <a:xfrm>
            <a:off x="9828360" y="1600200"/>
            <a:ext cx="57600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80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99999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179280" y="274680"/>
            <a:ext cx="8785440" cy="6394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1" spc="-1">
                <a:solidFill>
                  <a:srgbClr val="E5E5FF"/>
                </a:solidFill>
                <a:latin typeface="Garamond"/>
              </a:rPr>
              <a:t>Нам нужен мир!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4400" b="1" spc="-1">
                <a:solidFill>
                  <a:srgbClr val="E5E5FF"/>
                </a:solidFill>
                <a:latin typeface="Garamond"/>
              </a:rPr>
              <a:t>Тебе, и мне,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4400" b="1" spc="-1">
                <a:solidFill>
                  <a:srgbClr val="E5E5FF"/>
                </a:solidFill>
                <a:latin typeface="Garamond"/>
              </a:rPr>
              <a:t>И всем на свете детям!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4400" b="1" spc="-1">
                <a:solidFill>
                  <a:srgbClr val="E5E5FF"/>
                </a:solidFill>
                <a:latin typeface="Garamond"/>
              </a:rPr>
              <a:t>И должен мирным быть рассвет,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4400" b="1" spc="-1">
                <a:solidFill>
                  <a:srgbClr val="E5E5FF"/>
                </a:solidFill>
                <a:latin typeface="Garamond"/>
              </a:rPr>
              <a:t>Который завтра встретим. </a:t>
            </a:r>
          </a:p>
        </p:txBody>
      </p:sp>
      <p:sp>
        <p:nvSpPr>
          <p:cNvPr id="133" name="TextShape 2"/>
          <p:cNvSpPr txBox="1"/>
          <p:nvPr/>
        </p:nvSpPr>
        <p:spPr>
          <a:xfrm>
            <a:off x="10117080" y="1600200"/>
            <a:ext cx="28728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80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5836621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250560" y="274680"/>
            <a:ext cx="8713800" cy="6394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1" spc="-1">
                <a:solidFill>
                  <a:srgbClr val="E5E5FF"/>
                </a:solidFill>
                <a:latin typeface="Garamond"/>
              </a:rPr>
              <a:t>Всех нас, людей всех национальностей объединяет одно из важных понятий: МЫ- народ Казахстана. Мы едины и в этом наши сила и успех. И 1 мая мы отмечаем День единства народов Казахстана.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endParaRPr lang="en-US" sz="4400" b="1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10475640" y="1600200"/>
            <a:ext cx="7308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80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78647861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250560" y="274680"/>
            <a:ext cx="8713800" cy="63230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9540360" y="1600200"/>
            <a:ext cx="79236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35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  <p:pic>
        <p:nvPicPr>
          <p:cNvPr id="150" name="Рисунок 149"/>
          <p:cNvPicPr/>
          <p:nvPr/>
        </p:nvPicPr>
        <p:blipFill>
          <a:blip r:embed="rId2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31129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178920" y="274680"/>
            <a:ext cx="8713800" cy="6394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Для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будущего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процветания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нашей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страны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необходимы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стабильность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внутри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государства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,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дружба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и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согласие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между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народами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,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населяющими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её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. И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мне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хотелось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бы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закончить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наше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мероприятие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строками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из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стихотворения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 о </a:t>
            </a:r>
            <a:r>
              <a:rPr lang="en-US" sz="2400" b="1" spc="-1" dirty="0" err="1">
                <a:solidFill>
                  <a:srgbClr val="E5E5FF"/>
                </a:solidFill>
                <a:latin typeface="Garamond"/>
              </a:rPr>
              <a:t>Казахстане</a:t>
            </a:r>
            <a:r>
              <a:rPr lang="en-US" sz="2400" b="1" spc="-1" dirty="0">
                <a:solidFill>
                  <a:srgbClr val="E5E5FF"/>
                </a:solidFill>
                <a:latin typeface="Garamond"/>
              </a:rPr>
              <a:t>: </a:t>
            </a:r>
            <a:r>
              <a:rPr dirty="0">
                <a:solidFill>
                  <a:prstClr val="black"/>
                </a:solidFill>
              </a:rPr>
              <a:t/>
            </a:r>
            <a:br>
              <a:rPr dirty="0">
                <a:solidFill>
                  <a:prstClr val="black"/>
                </a:solidFill>
              </a:rPr>
            </a:b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На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просторах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Казахстана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</a:t>
            </a:r>
            <a:r>
              <a:rPr dirty="0">
                <a:solidFill>
                  <a:prstClr val="black"/>
                </a:solidFill>
              </a:rPr>
              <a:t/>
            </a:r>
            <a:br>
              <a:rPr dirty="0">
                <a:solidFill>
                  <a:prstClr val="black"/>
                </a:solidFill>
              </a:rPr>
            </a:b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Много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разных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народов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живет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. </a:t>
            </a:r>
            <a:r>
              <a:rPr dirty="0">
                <a:solidFill>
                  <a:prstClr val="black"/>
                </a:solidFill>
              </a:rPr>
              <a:t/>
            </a:r>
            <a:br>
              <a:rPr dirty="0">
                <a:solidFill>
                  <a:prstClr val="black"/>
                </a:solidFill>
              </a:rPr>
            </a:b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Все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народы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,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как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братья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равны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, </a:t>
            </a:r>
            <a:r>
              <a:rPr dirty="0">
                <a:solidFill>
                  <a:prstClr val="black"/>
                </a:solidFill>
              </a:rPr>
              <a:t/>
            </a:r>
            <a:br>
              <a:rPr dirty="0">
                <a:solidFill>
                  <a:prstClr val="black"/>
                </a:solidFill>
              </a:rPr>
            </a:b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Всем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народам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—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любовь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и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почет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. </a:t>
            </a:r>
            <a:r>
              <a:rPr dirty="0">
                <a:solidFill>
                  <a:prstClr val="black"/>
                </a:solidFill>
              </a:rPr>
              <a:t/>
            </a:r>
            <a:br>
              <a:rPr dirty="0">
                <a:solidFill>
                  <a:prstClr val="black"/>
                </a:solidFill>
              </a:rPr>
            </a:b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Мир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—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солнышку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и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детям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, </a:t>
            </a:r>
            <a:r>
              <a:rPr dirty="0">
                <a:solidFill>
                  <a:prstClr val="black"/>
                </a:solidFill>
              </a:rPr>
              <a:t/>
            </a:r>
            <a:br>
              <a:rPr dirty="0">
                <a:solidFill>
                  <a:prstClr val="black"/>
                </a:solidFill>
              </a:rPr>
            </a:b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Мир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—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природе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,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мир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—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весне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! </a:t>
            </a:r>
            <a:r>
              <a:rPr dirty="0">
                <a:solidFill>
                  <a:prstClr val="black"/>
                </a:solidFill>
              </a:rPr>
              <a:t/>
            </a:r>
            <a:br>
              <a:rPr dirty="0">
                <a:solidFill>
                  <a:prstClr val="black"/>
                </a:solidFill>
              </a:rPr>
            </a:b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Мир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—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былинке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,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мир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—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планете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! </a:t>
            </a:r>
            <a:r>
              <a:rPr dirty="0">
                <a:solidFill>
                  <a:prstClr val="black"/>
                </a:solidFill>
              </a:rPr>
              <a:t/>
            </a:r>
            <a:br>
              <a:rPr dirty="0">
                <a:solidFill>
                  <a:prstClr val="black"/>
                </a:solidFill>
              </a:rPr>
            </a:b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Мир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—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всем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людям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на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 </a:t>
            </a:r>
            <a:r>
              <a:rPr lang="en-US" sz="3200" b="1" spc="-1" dirty="0" err="1">
                <a:solidFill>
                  <a:srgbClr val="FFCC00"/>
                </a:solidFill>
                <a:latin typeface="Garamond"/>
              </a:rPr>
              <a:t>Земле</a:t>
            </a:r>
            <a:r>
              <a:rPr lang="en-US" sz="3200" b="1" spc="-1" dirty="0">
                <a:solidFill>
                  <a:srgbClr val="FFCC00"/>
                </a:solidFill>
                <a:latin typeface="Garamond"/>
              </a:rPr>
              <a:t>!</a:t>
            </a:r>
            <a:r>
              <a:rPr lang="en-US" sz="4400" b="1" spc="-1" dirty="0">
                <a:solidFill>
                  <a:srgbClr val="E5E5FF"/>
                </a:solidFill>
                <a:latin typeface="Garamond"/>
              </a:rPr>
              <a:t> </a:t>
            </a:r>
          </a:p>
        </p:txBody>
      </p:sp>
      <p:sp>
        <p:nvSpPr>
          <p:cNvPr id="159" name="TextShape 2"/>
          <p:cNvSpPr txBox="1"/>
          <p:nvPr/>
        </p:nvSpPr>
        <p:spPr>
          <a:xfrm>
            <a:off x="9900720" y="1600200"/>
            <a:ext cx="57492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80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72957065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898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79280" y="274680"/>
            <a:ext cx="8785440" cy="6394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9828000" y="1600200"/>
            <a:ext cx="43164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80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  <p:pic>
        <p:nvPicPr>
          <p:cNvPr id="162" name="Рисунок 161"/>
          <p:cNvPicPr/>
          <p:nvPr/>
        </p:nvPicPr>
        <p:blipFill>
          <a:blip r:embed="rId2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26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0" y="-360"/>
            <a:ext cx="9144000" cy="6669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1" spc="-1">
                <a:solidFill>
                  <a:srgbClr val="E5E5FF"/>
                </a:solidFill>
                <a:latin typeface="Garamond"/>
              </a:rPr>
              <a:t>Да здравствует Первое Мая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4400" b="1" spc="-1">
                <a:solidFill>
                  <a:srgbClr val="E5E5FF"/>
                </a:solidFill>
                <a:latin typeface="Garamond"/>
              </a:rPr>
              <a:t>Весенний и праздничный день,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4400" b="1" spc="-1">
                <a:solidFill>
                  <a:srgbClr val="E5E5FF"/>
                </a:solidFill>
                <a:latin typeface="Garamond"/>
              </a:rPr>
              <a:t>Природа весной пробуждается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4400" b="1" spc="-1">
                <a:solidFill>
                  <a:srgbClr val="E5E5FF"/>
                </a:solidFill>
                <a:latin typeface="Garamond"/>
              </a:rPr>
              <a:t>И расцветает сирень.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4400" b="1" spc="-1">
                <a:solidFill>
                  <a:srgbClr val="E5E5FF"/>
                </a:solidFill>
                <a:latin typeface="Garamond"/>
              </a:rPr>
              <a:t> Давайте дарить поздравления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4400" b="1" spc="-1">
                <a:solidFill>
                  <a:srgbClr val="E5E5FF"/>
                </a:solidFill>
                <a:latin typeface="Garamond"/>
              </a:rPr>
              <a:t>Любимым родным и друзьям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4400" b="1" spc="-1">
                <a:solidFill>
                  <a:srgbClr val="E5E5FF"/>
                </a:solidFill>
                <a:latin typeface="Garamond"/>
              </a:rPr>
              <a:t>Скажите, как сильно вы любите,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4400" b="1" spc="-1">
                <a:solidFill>
                  <a:srgbClr val="E5E5FF"/>
                </a:solidFill>
                <a:latin typeface="Garamond"/>
              </a:rPr>
              <a:t>Как все они дороги Вам. </a:t>
            </a:r>
          </a:p>
        </p:txBody>
      </p:sp>
      <p:sp>
        <p:nvSpPr>
          <p:cNvPr id="104" name="TextShape 2"/>
          <p:cNvSpPr txBox="1"/>
          <p:nvPr/>
        </p:nvSpPr>
        <p:spPr>
          <a:xfrm>
            <a:off x="9972720" y="1600200"/>
            <a:ext cx="7128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80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87609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79280" y="274680"/>
            <a:ext cx="8785440" cy="63230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3600" b="1" spc="-1">
                <a:solidFill>
                  <a:srgbClr val="E5E5FF"/>
                </a:solidFill>
                <a:latin typeface="Garamond"/>
              </a:rPr>
              <a:t>Весной много праздников. И один из таких праздников 1 Мая – День единства народов Казахстана (День межнационального согласия). Это праздник мира, труда, дружбы. Поодиночке не сделать того, что можно сделать вместе. Один посадит дерево, а все вместе – сад. Один успеет положить только кирпич, а вместе уже построили дом! Соединяет людей дружба.</a:t>
            </a:r>
            <a:r>
              <a:rPr lang="en-US" sz="4000" b="1" spc="-1">
                <a:solidFill>
                  <a:srgbClr val="E5E5FF"/>
                </a:solidFill>
                <a:latin typeface="Garamond"/>
              </a:rPr>
              <a:t> </a:t>
            </a:r>
          </a:p>
        </p:txBody>
      </p:sp>
      <p:sp>
        <p:nvSpPr>
          <p:cNvPr id="106" name="TextShape 2"/>
          <p:cNvSpPr txBox="1"/>
          <p:nvPr/>
        </p:nvSpPr>
        <p:spPr>
          <a:xfrm>
            <a:off x="10116720" y="1600200"/>
            <a:ext cx="7164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80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6436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79280" y="274680"/>
            <a:ext cx="8785440" cy="6394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10116720" y="1600200"/>
            <a:ext cx="14292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80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  <p:pic>
        <p:nvPicPr>
          <p:cNvPr id="109" name="Рисунок 108"/>
          <p:cNvPicPr/>
          <p:nvPr/>
        </p:nvPicPr>
        <p:blipFill>
          <a:blip r:embed="rId2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678691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179280" y="274680"/>
            <a:ext cx="8785440" cy="6394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1" spc="-1">
                <a:solidFill>
                  <a:srgbClr val="E5E5FF"/>
                </a:solidFill>
                <a:latin typeface="Garamond"/>
              </a:rPr>
              <a:t>Когда живётся дружно,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4400" b="1" spc="-1">
                <a:solidFill>
                  <a:srgbClr val="E5E5FF"/>
                </a:solidFill>
                <a:latin typeface="Garamond"/>
              </a:rPr>
              <a:t>Что может лучше быть!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4400" b="1" spc="-1">
                <a:solidFill>
                  <a:srgbClr val="E5E5FF"/>
                </a:solidFill>
                <a:latin typeface="Garamond"/>
              </a:rPr>
              <a:t>И ссориться не нужно,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4400" b="1" spc="-1">
                <a:solidFill>
                  <a:srgbClr val="E5E5FF"/>
                </a:solidFill>
                <a:latin typeface="Garamond"/>
              </a:rPr>
              <a:t>И можно всех любить. </a:t>
            </a:r>
          </a:p>
        </p:txBody>
      </p:sp>
      <p:sp>
        <p:nvSpPr>
          <p:cNvPr id="111" name="TextShape 2"/>
          <p:cNvSpPr txBox="1"/>
          <p:nvPr/>
        </p:nvSpPr>
        <p:spPr>
          <a:xfrm>
            <a:off x="9901080" y="1600200"/>
            <a:ext cx="21600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80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3184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179280" y="274680"/>
            <a:ext cx="8785440" cy="6394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10043640" y="1600200"/>
            <a:ext cx="28908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80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  <p:pic>
        <p:nvPicPr>
          <p:cNvPr id="114" name="Рисунок 113"/>
          <p:cNvPicPr/>
          <p:nvPr/>
        </p:nvPicPr>
        <p:blipFill>
          <a:blip r:embed="rId2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840960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250560" y="0"/>
            <a:ext cx="8713800" cy="6858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2800" b="1" spc="-1">
                <a:solidFill>
                  <a:srgbClr val="E5E5FF"/>
                </a:solidFill>
                <a:latin typeface="Garamond"/>
              </a:rPr>
              <a:t>Праздник весны, единства проникнут духом дружбы и солидарности народов. Велика наша Родина – Казахстан. Многонациональна наша республика: казахи и русские, украинцы и белорусы, татары и немцы, корейцы и поляки, узбеки и уйгуры, и многие-многие другие – люди всех национальностей отмечают праздник Первомай.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2800" b="1" spc="-1">
                <a:solidFill>
                  <a:srgbClr val="E5E5FF"/>
                </a:solidFill>
                <a:latin typeface="Garamond"/>
              </a:rPr>
              <a:t>Каждый народ имеет богатую культуру. От поколения к поколению передаются сказания, легенды, традиции. По-разному рассказывают сказки разные народы, разные песни поют детям в колыбели, но всех их объединяет желание бороться за счастье, справедливость, мир, дружбу.</a:t>
            </a:r>
            <a:r>
              <a:rPr lang="en-US" sz="4000" b="1" spc="-1">
                <a:solidFill>
                  <a:srgbClr val="E5E5FF"/>
                </a:solidFill>
                <a:latin typeface="Garamond"/>
              </a:rPr>
              <a:t> </a:t>
            </a:r>
          </a:p>
        </p:txBody>
      </p:sp>
      <p:sp>
        <p:nvSpPr>
          <p:cNvPr id="116" name="TextShape 2"/>
          <p:cNvSpPr txBox="1"/>
          <p:nvPr/>
        </p:nvSpPr>
        <p:spPr>
          <a:xfrm>
            <a:off x="10117080" y="1600200"/>
            <a:ext cx="28728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80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149687519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79280" y="274680"/>
            <a:ext cx="8785440" cy="6394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pc="-1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10043640" y="1600200"/>
            <a:ext cx="28908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80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  <p:pic>
        <p:nvPicPr>
          <p:cNvPr id="119" name="Рисунок 118"/>
          <p:cNvPicPr/>
          <p:nvPr/>
        </p:nvPicPr>
        <p:blipFill>
          <a:blip r:embed="rId2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555390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179280" y="274680"/>
            <a:ext cx="8785440" cy="6394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3200" b="1" spc="-1">
                <a:solidFill>
                  <a:srgbClr val="E5E5FF"/>
                </a:solidFill>
                <a:latin typeface="Garamond"/>
              </a:rPr>
              <a:t>Мы дружной семьею живем в Казахстане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3200" b="1" spc="-1">
                <a:solidFill>
                  <a:srgbClr val="E5E5FF"/>
                </a:solidFill>
                <a:latin typeface="Garamond"/>
              </a:rPr>
              <a:t>Татары, уйгуры и русские с нами.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3200" b="1" spc="-1">
                <a:solidFill>
                  <a:srgbClr val="E5E5FF"/>
                </a:solidFill>
                <a:latin typeface="Garamond"/>
              </a:rPr>
              <a:t>Так пусть же крепнет во веки веков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3200" b="1" spc="-1">
                <a:solidFill>
                  <a:srgbClr val="E5E5FF"/>
                </a:solidFill>
                <a:latin typeface="Garamond"/>
              </a:rPr>
              <a:t>Дружба народов всех возрастов.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3200" b="1" spc="-1">
                <a:solidFill>
                  <a:srgbClr val="E5E5FF"/>
                </a:solidFill>
                <a:latin typeface="Garamond"/>
              </a:rPr>
              <a:t>Дружба народов — не просто слова,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3200" b="1" spc="-1">
                <a:solidFill>
                  <a:srgbClr val="E5E5FF"/>
                </a:solidFill>
                <a:latin typeface="Garamond"/>
              </a:rPr>
              <a:t>Дружба народов навеки жива.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3200" b="1" spc="-1">
                <a:solidFill>
                  <a:srgbClr val="E5E5FF"/>
                </a:solidFill>
                <a:latin typeface="Garamond"/>
              </a:rPr>
              <a:t>Дружба народов — счастливые дети,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3200" b="1" spc="-1">
                <a:solidFill>
                  <a:srgbClr val="E5E5FF"/>
                </a:solidFill>
                <a:latin typeface="Garamond"/>
              </a:rPr>
              <a:t>Колос на ниве и сила в расцвете.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3200" b="1" spc="-1">
                <a:solidFill>
                  <a:srgbClr val="E5E5FF"/>
                </a:solidFill>
                <a:latin typeface="Garamond"/>
              </a:rPr>
              <a:t>Дружба народов — бескрайний простор,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3200" b="1" spc="-1">
                <a:solidFill>
                  <a:srgbClr val="E5E5FF"/>
                </a:solidFill>
                <a:latin typeface="Garamond"/>
              </a:rPr>
              <a:t>Мир и согласие, девичий хор,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3200" b="1" spc="-1">
                <a:solidFill>
                  <a:srgbClr val="E5E5FF"/>
                </a:solidFill>
                <a:latin typeface="Garamond"/>
              </a:rPr>
              <a:t>Звонкая песнь чабана молодого,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sz="3200" b="1" spc="-1">
                <a:solidFill>
                  <a:srgbClr val="E5E5FF"/>
                </a:solidFill>
                <a:latin typeface="Garamond"/>
              </a:rPr>
              <a:t>Сад, виноград возле дома родного.</a:t>
            </a:r>
            <a:r>
              <a:rPr lang="en-US" sz="4400" b="1" spc="-1">
                <a:solidFill>
                  <a:srgbClr val="E5E5FF"/>
                </a:solidFill>
                <a:latin typeface="Garamond"/>
              </a:rPr>
              <a:t> </a:t>
            </a:r>
          </a:p>
        </p:txBody>
      </p:sp>
      <p:sp>
        <p:nvSpPr>
          <p:cNvPr id="121" name="TextShape 2"/>
          <p:cNvSpPr txBox="1"/>
          <p:nvPr/>
        </p:nvSpPr>
        <p:spPr>
          <a:xfrm>
            <a:off x="9756720" y="1600200"/>
            <a:ext cx="719280" cy="4525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>
            <a:normAutofit fontScale="98000"/>
          </a:bodyPr>
          <a:lstStyle/>
          <a:p>
            <a:endParaRPr lang="en-US" sz="3200" spc="-1">
              <a:solidFill>
                <a:srgbClr val="FFFFFF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3600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304</Words>
  <Application>Microsoft Office PowerPoint</Application>
  <PresentationFormat>Экран (4:3)</PresentationFormat>
  <Paragraphs>11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Office Theme</vt:lpstr>
      <vt:lpstr>1_Office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2020-04-21T08:43:40Z</dcterms:created>
  <dcterms:modified xsi:type="dcterms:W3CDTF">2020-04-21T09:22:02Z</dcterms:modified>
</cp:coreProperties>
</file>